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3" r:id="rId2"/>
    <p:sldId id="764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8BF3D-1BF1-5E66-2CDC-BED97E89B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521521-6DD6-4D34-DDBA-14AE7959B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C8BD3C-DF70-2F8E-6444-A2C3B175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530E9C-D00B-AC35-C306-D7C11F6F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C80632-8F36-EF63-DE8F-208E3B77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0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D7CD0-D914-EAC9-3679-D0103647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1622B9-75C7-BE56-DFE8-222F1795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E4558D-8352-E8CE-611F-C2FDAA3D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8841A6-C2D8-6EE9-6E5F-B1E71D93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E0818B-C8C3-71D8-22BE-DB5735C4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57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BD3C647-2407-C176-4DF1-7CACA6830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2BB637-8B60-BC56-7BD7-1AF02B251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D5C851-A645-DCA6-0DC0-30ADEA89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224D4B-A575-EE95-B3EA-E2239934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CA4402-E5D8-94DE-258C-D2E80DEE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65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011E2-D347-A771-4E4A-93774A5C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FA7A6E-173C-916D-E510-C5CAD92C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3C20C5-DB99-6921-EBB6-D34F401F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DD1BAD-1FD9-5B39-D061-056F9F5A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10D0F-1A66-F2F2-3E63-5AE393E1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88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762F2-BBE2-BF82-1A63-6A010E67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CC93BB-27DB-9BDA-F68A-715017A2C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27A12E-49F4-C3EE-5799-09CE471C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69FF84-7BFF-0A71-CB2F-BB56781E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5F6BF6-4E16-87BD-E647-BE5B3113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67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E25EF-E784-D14D-B893-4ADA0302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398F8-9C5D-8B32-C35B-7B6DD8D97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FACED0-B0E7-878A-1ACD-41033CE48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22AB6F-E61E-A98E-B26E-45361A41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9A177B-74C7-B1EB-255D-0E358D9B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DD48D6-BCFA-EC6D-27BD-528741E1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32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E00BC-9C5F-00DD-8616-6995216A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8E5BA9-6FB5-CF7A-814C-28491CE3F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213BB2-2647-FD10-7214-D1D726F5E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62AFE4-1493-9E1D-83EA-9300799DA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C71C5E-72BA-292D-16CC-795F4714E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27F9892-75DC-BC91-8F81-6ED95B48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27267A6-068B-9FBF-3FAC-62D425E4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41AE058-619E-3DB0-2479-CF3BE3A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9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C0459-606F-427E-D225-855794F3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E0157D-49D9-8F20-74FB-20B2E349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53DDA5-9455-EC2A-BB8C-62B721AD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DC4B30-60F1-7541-5BE1-AE4E8056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D5D07E-798E-B27A-4954-617D9866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327BCA4-4DA3-13E8-5A76-465D1201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D3B63F-926D-4508-0CC1-1D8DCD4A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7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A8D63-29DC-94B0-C3E4-76C2B103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6FEB81-5342-62AB-B46E-EFE3372B1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EF677D-CFE3-E4C4-150D-BA08E548F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C3ACA3-B0E3-2E74-3095-55F6553E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762186-E89C-2E15-DD20-F4E12D65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5E3380-6564-9992-1A29-68EF901D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28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6BFF-7716-759D-7019-0742A619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22888D-5FF6-E0FF-9E9F-46C1A595C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80AB08-BA8F-0BF9-8324-1179100AF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36DE3B-3AE6-2874-8085-2826B14E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349D37-7311-A881-6906-4730CAA8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8ECFB0-34A0-DA2F-DEC1-FF12B971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87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78DB07-DBD9-F736-4468-8141543A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5DB45D-C752-B4E7-6533-7309C898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3BB7CD-46EF-BC59-9887-7A2AB434D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909AD-7B48-4627-A3E2-65AA004C845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7AA3CF-47FD-F7E5-1B79-766F7E25F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040DCD-E876-9B1F-D740-F8C6016AF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481CE-5B05-4839-ABC9-37F4CB442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43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BBB8715-2EC5-348E-F5CE-522572596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25"/>
            <a:ext cx="12192000" cy="65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7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57CF244-00CD-16AF-20FF-CF1EEDF4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47"/>
            <a:ext cx="12192000" cy="65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554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Martijn van der Linden</dc:creator>
  <cp:lastModifiedBy>Martijn van der Linden</cp:lastModifiedBy>
  <cp:revision>1</cp:revision>
  <dcterms:created xsi:type="dcterms:W3CDTF">2026-03-30T10:06:11Z</dcterms:created>
  <dcterms:modified xsi:type="dcterms:W3CDTF">2026-03-30T10:06:38Z</dcterms:modified>
</cp:coreProperties>
</file>