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63" r:id="rId2"/>
    <p:sldId id="764" r:id="rId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A8BF3D-1BF1-5E66-2CDC-BED97E89B0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0521521-6DD6-4D34-DDBA-14AE7959BD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FC8BD3C-DF70-2F8E-6444-A2C3B175E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909AD-7B48-4627-A3E2-65AA004C845D}" type="datetimeFigureOut">
              <a:rPr lang="nl-NL" smtClean="0"/>
              <a:t>30-3-2026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D530E9C-D00B-AC35-C306-D7C11F6F6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BC80632-8F36-EF63-DE8F-208E3B776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481CE-5B05-4839-ABC9-37F4CB4423A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2055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3D7CD0-D914-EAC9-3679-D01036471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41622B9-75C7-BE56-DFE8-222F1795E8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FE4558D-8352-E8CE-611F-C2FDAA3D7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909AD-7B48-4627-A3E2-65AA004C845D}" type="datetimeFigureOut">
              <a:rPr lang="nl-NL" smtClean="0"/>
              <a:t>30-3-2026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E8841A6-C2D8-6EE9-6E5F-B1E71D931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3E0818B-C8C3-71D8-22BE-DB5735C44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481CE-5B05-4839-ABC9-37F4CB4423A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6575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7BD3C647-2407-C176-4DF1-7CACA68306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42BB637-8B60-BC56-7BD7-1AF02B2510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7D5C851-A645-DCA6-0DC0-30ADEA898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909AD-7B48-4627-A3E2-65AA004C845D}" type="datetimeFigureOut">
              <a:rPr lang="nl-NL" smtClean="0"/>
              <a:t>30-3-2026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4224D4B-A575-EE95-B3EA-E22399341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5CA4402-E5D8-94DE-258C-D2E80DEE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481CE-5B05-4839-ABC9-37F4CB4423A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1659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B011E2-D347-A771-4E4A-93774A5C2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6FA7A6E-173C-916D-E510-C5CAD92C9F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63C20C5-DB99-6921-EBB6-D34F401FD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909AD-7B48-4627-A3E2-65AA004C845D}" type="datetimeFigureOut">
              <a:rPr lang="nl-NL" smtClean="0"/>
              <a:t>30-3-2026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0DD1BAD-1FD9-5B39-D061-056F9F5AC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F410D0F-1A66-F2F2-3E63-5AE393E18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481CE-5B05-4839-ABC9-37F4CB4423A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0884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0762F2-BBE2-BF82-1A63-6A010E67E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6CC93BB-27DB-9BDA-F68A-715017A2CD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327A12E-49F4-C3EE-5799-09CE471CC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909AD-7B48-4627-A3E2-65AA004C845D}" type="datetimeFigureOut">
              <a:rPr lang="nl-NL" smtClean="0"/>
              <a:t>30-3-2026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B69FF84-7BFF-0A71-CB2F-BB56781ED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65F6BF6-4E16-87BD-E647-BE5B31139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481CE-5B05-4839-ABC9-37F4CB4423A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4672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EE25EF-E784-D14D-B893-4ADA03029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CA398F8-9C5D-8B32-C35B-7B6DD8D97C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4FACED0-B0E7-878A-1ACD-41033CE480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622AB6F-E61E-A98E-B26E-45361A416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909AD-7B48-4627-A3E2-65AA004C845D}" type="datetimeFigureOut">
              <a:rPr lang="nl-NL" smtClean="0"/>
              <a:t>30-3-2026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E9A177B-74C7-B1EB-255D-0E358D9B4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2DD48D6-BCFA-EC6D-27BD-528741E16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481CE-5B05-4839-ABC9-37F4CB4423A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0328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5E00BC-9C5F-00DD-8616-6995216AE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48E5BA9-6FB5-CF7A-814C-28491CE3F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6213BB2-2647-FD10-7214-D1D726F5E8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762AFE4-1493-9E1D-83EA-9300799DAD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5C71C5E-72BA-292D-16CC-795F4714EC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27F9892-75DC-BC91-8F81-6ED95B48A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909AD-7B48-4627-A3E2-65AA004C845D}" type="datetimeFigureOut">
              <a:rPr lang="nl-NL" smtClean="0"/>
              <a:t>30-3-2026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C27267A6-068B-9FBF-3FAC-62D425E4A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41AE058-619E-3DB0-2479-CF3BE3AD7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481CE-5B05-4839-ABC9-37F4CB4423A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1957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FC0459-606F-427E-D225-855794F35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FE0157D-49D9-8F20-74FB-20B2E3496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909AD-7B48-4627-A3E2-65AA004C845D}" type="datetimeFigureOut">
              <a:rPr lang="nl-NL" smtClean="0"/>
              <a:t>30-3-2026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B53DDA5-9455-EC2A-BB8C-62B721ADA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1DC4B30-60F1-7541-5BE1-AE4E8056A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481CE-5B05-4839-ABC9-37F4CB4423A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6187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9D5D07E-798E-B27A-4954-617D98662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909AD-7B48-4627-A3E2-65AA004C845D}" type="datetimeFigureOut">
              <a:rPr lang="nl-NL" smtClean="0"/>
              <a:t>30-3-2026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327BCA4-4DA3-13E8-5A76-465D12013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7D3B63F-926D-4508-0CC1-1D8DCD4AC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481CE-5B05-4839-ABC9-37F4CB4423A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773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2A8D63-29DC-94B0-C3E4-76C2B1033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56FEB81-5342-62AB-B46E-EFE3372B1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7EF677D-CFE3-E4C4-150D-BA08E548FC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BC3ACA3-B0E3-2E74-3095-55F6553E6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909AD-7B48-4627-A3E2-65AA004C845D}" type="datetimeFigureOut">
              <a:rPr lang="nl-NL" smtClean="0"/>
              <a:t>30-3-2026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C762186-E89C-2E15-DD20-F4E12D650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45E3380-6564-9992-1A29-68EF901D0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481CE-5B05-4839-ABC9-37F4CB4423A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4282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7A6BFF-7716-759D-7019-0742A619D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622888D-5FF6-E0FF-9E9F-46C1A595C3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380AB08-BA8F-0BF9-8324-1179100AFE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636DE3B-3AE6-2874-8085-2826B14E3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909AD-7B48-4627-A3E2-65AA004C845D}" type="datetimeFigureOut">
              <a:rPr lang="nl-NL" smtClean="0"/>
              <a:t>30-3-2026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0349D37-7311-A881-6906-4730CAA8D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68ECFB0-34A0-DA2F-DEC1-FF12B971C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481CE-5B05-4839-ABC9-37F4CB4423A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2870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B78DB07-DBD9-F736-4468-8141543A5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85DB45D-C752-B4E7-6533-7309C8983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43BB7CD-46EF-BC59-9887-7A2AB434D8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A909AD-7B48-4627-A3E2-65AA004C845D}" type="datetimeFigureOut">
              <a:rPr lang="nl-NL" smtClean="0"/>
              <a:t>30-3-2026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F7AA3CF-47FD-F7E5-1B79-766F7E25F8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2040DCD-E876-9B1F-D740-F8C6016AF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A481CE-5B05-4839-ABC9-37F4CB4423A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8439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BBB8715-2EC5-348E-F5CE-5225725967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825"/>
            <a:ext cx="12192000" cy="655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278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F57CF244-00CD-16AF-20FF-CF1EEDF47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547"/>
            <a:ext cx="12192000" cy="655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35545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Kantoorthema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Martijn van der Linden</dc:creator>
  <cp:lastModifiedBy>Martijn van der Linden</cp:lastModifiedBy>
  <cp:revision>1</cp:revision>
  <dcterms:created xsi:type="dcterms:W3CDTF">2026-03-30T10:06:11Z</dcterms:created>
  <dcterms:modified xsi:type="dcterms:W3CDTF">2026-03-30T10:06:38Z</dcterms:modified>
</cp:coreProperties>
</file>